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12" r:id="rId4"/>
  </p:sldMasterIdLst>
  <p:notesMasterIdLst>
    <p:notesMasterId r:id="rId15"/>
  </p:notesMasterIdLst>
  <p:handoutMasterIdLst>
    <p:handoutMasterId r:id="rId16"/>
  </p:handoutMasterIdLst>
  <p:sldIdLst>
    <p:sldId id="262" r:id="rId5"/>
    <p:sldId id="275" r:id="rId6"/>
    <p:sldId id="276" r:id="rId7"/>
    <p:sldId id="268" r:id="rId8"/>
    <p:sldId id="261" r:id="rId9"/>
    <p:sldId id="273" r:id="rId10"/>
    <p:sldId id="271" r:id="rId11"/>
    <p:sldId id="274" r:id="rId12"/>
    <p:sldId id="272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43D3AF-1511-4C3D-8CBE-E70D01A17F87}" v="110" dt="2022-02-22T21:16:12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87"/>
  </p:normalViewPr>
  <p:slideViewPr>
    <p:cSldViewPr snapToGrid="0" snapToObjects="1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AC263CB-8256-4B03-92FE-1622698FB3E9}">
      <dgm:prSet custT="1"/>
      <dgm:spPr>
        <a:solidFill>
          <a:srgbClr val="FFFF00"/>
        </a:solidFill>
      </dgm:spPr>
      <dgm:t>
        <a:bodyPr anchor="ctr"/>
        <a:lstStyle/>
        <a:p>
          <a:r>
            <a:rPr lang="en-US" sz="2000" dirty="0">
              <a:solidFill>
                <a:schemeClr val="bg1"/>
              </a:solidFill>
            </a:rPr>
            <a:t>Language Arts</a:t>
          </a:r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 sz="2000"/>
        </a:p>
      </dgm:t>
    </dgm:pt>
    <dgm:pt modelId="{808B76D0-8EC7-469A-93AC-7A6017188A9D}" type="sibTrans" cxnId="{C5E94186-9CB6-4C42-92B3-C546CC53A7B9}">
      <dgm:prSet custT="1"/>
      <dgm:spPr/>
      <dgm:t>
        <a:bodyPr/>
        <a:lstStyle/>
        <a:p>
          <a:endParaRPr lang="en-US" sz="2000" dirty="0"/>
        </a:p>
      </dgm:t>
    </dgm:pt>
    <dgm:pt modelId="{4E8D2E69-0173-4BD3-B96A-7A9C5DD12B47}">
      <dgm:prSet custT="1"/>
      <dgm:spPr>
        <a:solidFill>
          <a:srgbClr val="FFFF00"/>
        </a:solidFill>
      </dgm:spPr>
      <dgm:t>
        <a:bodyPr anchor="ctr"/>
        <a:lstStyle/>
        <a:p>
          <a:r>
            <a:rPr lang="en-US" sz="2000" dirty="0">
              <a:solidFill>
                <a:schemeClr val="bg1"/>
              </a:solidFill>
            </a:rPr>
            <a:t>Math</a:t>
          </a:r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sz="2000"/>
        </a:p>
      </dgm:t>
    </dgm:pt>
    <dgm:pt modelId="{FEF1E80E-8A9E-4B0A-817C-2A4CFDCF3FB2}" type="sibTrans" cxnId="{0F866C41-EB5F-47BD-A2CD-A58671F15B67}">
      <dgm:prSet custT="1"/>
      <dgm:spPr/>
      <dgm:t>
        <a:bodyPr/>
        <a:lstStyle/>
        <a:p>
          <a:endParaRPr lang="en-US" sz="2000" dirty="0"/>
        </a:p>
      </dgm:t>
    </dgm:pt>
    <dgm:pt modelId="{93A6A030-ABAB-4EFA-B539-0FDB3E07C1EF}">
      <dgm:prSet custT="1"/>
      <dgm:spPr>
        <a:solidFill>
          <a:srgbClr val="FFFF00"/>
        </a:solidFill>
      </dgm:spPr>
      <dgm:t>
        <a:bodyPr anchor="ctr"/>
        <a:lstStyle/>
        <a:p>
          <a:r>
            <a:rPr lang="en-US" sz="2000" dirty="0">
              <a:solidFill>
                <a:schemeClr val="bg1"/>
              </a:solidFill>
            </a:rPr>
            <a:t>Science</a:t>
          </a:r>
        </a:p>
      </dgm:t>
    </dgm:pt>
    <dgm:pt modelId="{3D674B97-6DC6-4A12-85BA-0976D3064237}" type="parTrans" cxnId="{4B40C8DC-6B57-4F5B-8440-7241C649700B}">
      <dgm:prSet/>
      <dgm:spPr/>
      <dgm:t>
        <a:bodyPr/>
        <a:lstStyle/>
        <a:p>
          <a:endParaRPr lang="en-US" sz="2000"/>
        </a:p>
      </dgm:t>
    </dgm:pt>
    <dgm:pt modelId="{BFE0749E-E343-4A6F-BD09-2810EE6B4BD7}" type="sibTrans" cxnId="{4B40C8DC-6B57-4F5B-8440-7241C649700B}">
      <dgm:prSet custT="1"/>
      <dgm:spPr/>
      <dgm:t>
        <a:bodyPr/>
        <a:lstStyle/>
        <a:p>
          <a:endParaRPr lang="en-US" sz="2000" dirty="0"/>
        </a:p>
      </dgm:t>
    </dgm:pt>
    <dgm:pt modelId="{76D56F19-2708-49DB-8F92-D8AC45F23A9A}">
      <dgm:prSet custT="1"/>
      <dgm:spPr>
        <a:solidFill>
          <a:srgbClr val="FFFF00"/>
        </a:solidFill>
      </dgm:spPr>
      <dgm:t>
        <a:bodyPr anchor="ctr"/>
        <a:lstStyle/>
        <a:p>
          <a:r>
            <a:rPr lang="en-US" sz="2000" dirty="0">
              <a:solidFill>
                <a:schemeClr val="bg1"/>
              </a:solidFill>
            </a:rPr>
            <a:t>Social Studies</a:t>
          </a:r>
        </a:p>
      </dgm:t>
    </dgm:pt>
    <dgm:pt modelId="{9D5610C2-0A12-494A-AC46-8DD17C08B09F}" type="parTrans" cxnId="{32E90211-17E0-4DDF-9274-DD3E46D811B8}">
      <dgm:prSet/>
      <dgm:spPr/>
      <dgm:t>
        <a:bodyPr/>
        <a:lstStyle/>
        <a:p>
          <a:endParaRPr lang="en-US" sz="2000"/>
        </a:p>
      </dgm:t>
    </dgm:pt>
    <dgm:pt modelId="{EC8965A1-F755-4945-8AAC-DCF1F68F011E}" type="sibTrans" cxnId="{32E90211-17E0-4DDF-9274-DD3E46D811B8}">
      <dgm:prSet/>
      <dgm:spPr/>
      <dgm:t>
        <a:bodyPr/>
        <a:lstStyle/>
        <a:p>
          <a:endParaRPr lang="en-US" sz="2000"/>
        </a:p>
      </dgm:t>
    </dgm:pt>
    <dgm:pt modelId="{C7117AA3-29D3-A641-A58D-533CC172901B}" type="pres">
      <dgm:prSet presAssocID="{D4503D04-C97E-4622-AE07-D0307CB3B4CA}" presName="Name0" presStyleCnt="0">
        <dgm:presLayoutVars>
          <dgm:dir/>
          <dgm:resizeHandles val="exact"/>
        </dgm:presLayoutVars>
      </dgm:prSet>
      <dgm:spPr/>
    </dgm:pt>
    <dgm:pt modelId="{591CA60E-213E-7B4B-B9DE-D89D137D3DA9}" type="pres">
      <dgm:prSet presAssocID="{AAC263CB-8256-4B03-92FE-1622698FB3E9}" presName="node" presStyleLbl="node1" presStyleIdx="0" presStyleCnt="4">
        <dgm:presLayoutVars>
          <dgm:bulletEnabled val="1"/>
        </dgm:presLayoutVars>
      </dgm:prSet>
      <dgm:spPr/>
    </dgm:pt>
    <dgm:pt modelId="{0B9714F2-E001-9048-99B0-C46EAB1CEAC1}" type="pres">
      <dgm:prSet presAssocID="{808B76D0-8EC7-469A-93AC-7A6017188A9D}" presName="sibTrans" presStyleLbl="sibTrans1D1" presStyleIdx="0" presStyleCnt="3"/>
      <dgm:spPr/>
    </dgm:pt>
    <dgm:pt modelId="{DBF0B936-C069-4B45-92D0-BC84490381D7}" type="pres">
      <dgm:prSet presAssocID="{808B76D0-8EC7-469A-93AC-7A6017188A9D}" presName="connectorText" presStyleLbl="sibTrans1D1" presStyleIdx="0" presStyleCnt="3"/>
      <dgm:spPr/>
    </dgm:pt>
    <dgm:pt modelId="{1FC37317-8B75-7A4E-B46A-6C6A45F69C67}" type="pres">
      <dgm:prSet presAssocID="{4E8D2E69-0173-4BD3-B96A-7A9C5DD12B47}" presName="node" presStyleLbl="node1" presStyleIdx="1" presStyleCnt="4">
        <dgm:presLayoutVars>
          <dgm:bulletEnabled val="1"/>
        </dgm:presLayoutVars>
      </dgm:prSet>
      <dgm:spPr/>
    </dgm:pt>
    <dgm:pt modelId="{DD741774-D280-DD46-9C9B-33FE253D22FC}" type="pres">
      <dgm:prSet presAssocID="{FEF1E80E-8A9E-4B0A-817C-2A4CFDCF3FB2}" presName="sibTrans" presStyleLbl="sibTrans1D1" presStyleIdx="1" presStyleCnt="3"/>
      <dgm:spPr/>
    </dgm:pt>
    <dgm:pt modelId="{B4080084-7793-E342-92FE-F348EAFF157C}" type="pres">
      <dgm:prSet presAssocID="{FEF1E80E-8A9E-4B0A-817C-2A4CFDCF3FB2}" presName="connectorText" presStyleLbl="sibTrans1D1" presStyleIdx="1" presStyleCnt="3"/>
      <dgm:spPr/>
    </dgm:pt>
    <dgm:pt modelId="{F14BE627-E883-874F-A626-EC388DCE8D9B}" type="pres">
      <dgm:prSet presAssocID="{93A6A030-ABAB-4EFA-B539-0FDB3E07C1EF}" presName="node" presStyleLbl="node1" presStyleIdx="2" presStyleCnt="4">
        <dgm:presLayoutVars>
          <dgm:bulletEnabled val="1"/>
        </dgm:presLayoutVars>
      </dgm:prSet>
      <dgm:spPr/>
    </dgm:pt>
    <dgm:pt modelId="{63AED5AC-6A4E-294A-8C0F-D72D7D241108}" type="pres">
      <dgm:prSet presAssocID="{BFE0749E-E343-4A6F-BD09-2810EE6B4BD7}" presName="sibTrans" presStyleLbl="sibTrans1D1" presStyleIdx="2" presStyleCnt="3"/>
      <dgm:spPr/>
    </dgm:pt>
    <dgm:pt modelId="{A4A67B76-88B9-3B42-B3EF-AFCDA17E5E1C}" type="pres">
      <dgm:prSet presAssocID="{BFE0749E-E343-4A6F-BD09-2810EE6B4BD7}" presName="connectorText" presStyleLbl="sibTrans1D1" presStyleIdx="2" presStyleCnt="3"/>
      <dgm:spPr/>
    </dgm:pt>
    <dgm:pt modelId="{D42A6699-F599-8045-897A-5A654DF673C0}" type="pres">
      <dgm:prSet presAssocID="{76D56F19-2708-49DB-8F92-D8AC45F23A9A}" presName="node" presStyleLbl="node1" presStyleIdx="3" presStyleCnt="4">
        <dgm:presLayoutVars>
          <dgm:bulletEnabled val="1"/>
        </dgm:presLayoutVars>
      </dgm:prSet>
      <dgm:spPr/>
    </dgm:pt>
  </dgm:ptLst>
  <dgm:cxnLst>
    <dgm:cxn modelId="{66512605-B992-8044-B3E6-E4EF4B6992BD}" type="presOf" srcId="{FEF1E80E-8A9E-4B0A-817C-2A4CFDCF3FB2}" destId="{DD741774-D280-DD46-9C9B-33FE253D22FC}" srcOrd="0" destOrd="0" presId="urn:microsoft.com/office/officeart/2016/7/layout/RepeatingBendingProcessNew"/>
    <dgm:cxn modelId="{A9B54F08-706D-074E-8E9A-EBFEEAA22FAA}" type="presOf" srcId="{808B76D0-8EC7-469A-93AC-7A6017188A9D}" destId="{DBF0B936-C069-4B45-92D0-BC84490381D7}" srcOrd="1" destOrd="0" presId="urn:microsoft.com/office/officeart/2016/7/layout/RepeatingBendingProcessNew"/>
    <dgm:cxn modelId="{E8FDC109-B482-B84E-95EE-92A52C5C47F4}" type="presOf" srcId="{76D56F19-2708-49DB-8F92-D8AC45F23A9A}" destId="{D42A6699-F599-8045-897A-5A654DF673C0}" srcOrd="0" destOrd="0" presId="urn:microsoft.com/office/officeart/2016/7/layout/RepeatingBendingProcessNew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00653E19-B8E7-A740-A472-1977092F60A0}" type="presOf" srcId="{4E8D2E69-0173-4BD3-B96A-7A9C5DD12B47}" destId="{1FC37317-8B75-7A4E-B46A-6C6A45F69C67}" srcOrd="0" destOrd="0" presId="urn:microsoft.com/office/officeart/2016/7/layout/RepeatingBendingProcessNew"/>
    <dgm:cxn modelId="{D907A31C-5CFB-374D-89E1-68F3C8505565}" type="presOf" srcId="{BFE0749E-E343-4A6F-BD09-2810EE6B4BD7}" destId="{A4A67B76-88B9-3B42-B3EF-AFCDA17E5E1C}" srcOrd="1" destOrd="0" presId="urn:microsoft.com/office/officeart/2016/7/layout/RepeatingBendingProcessNew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6CE97453-8862-AD4C-A88F-D046002A23EE}" type="presOf" srcId="{FEF1E80E-8A9E-4B0A-817C-2A4CFDCF3FB2}" destId="{B4080084-7793-E342-92FE-F348EAFF157C}" srcOrd="1" destOrd="0" presId="urn:microsoft.com/office/officeart/2016/7/layout/RepeatingBendingProcessNew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47016397-455F-EC49-8301-8A7FB8F85FB3}" type="presOf" srcId="{D4503D04-C97E-4622-AE07-D0307CB3B4CA}" destId="{C7117AA3-29D3-A641-A58D-533CC172901B}" srcOrd="0" destOrd="0" presId="urn:microsoft.com/office/officeart/2016/7/layout/RepeatingBendingProcessNew"/>
    <dgm:cxn modelId="{9AC8BDBC-6730-B045-9CCF-76DAB6ABAAE6}" type="presOf" srcId="{BFE0749E-E343-4A6F-BD09-2810EE6B4BD7}" destId="{63AED5AC-6A4E-294A-8C0F-D72D7D241108}" srcOrd="0" destOrd="0" presId="urn:microsoft.com/office/officeart/2016/7/layout/RepeatingBendingProcessNew"/>
    <dgm:cxn modelId="{FE75BCD7-BEFD-2B4A-857D-4205F1F546BF}" type="presOf" srcId="{AAC263CB-8256-4B03-92FE-1622698FB3E9}" destId="{591CA60E-213E-7B4B-B9DE-D89D137D3DA9}" srcOrd="0" destOrd="0" presId="urn:microsoft.com/office/officeart/2016/7/layout/RepeatingBendingProcessNew"/>
    <dgm:cxn modelId="{84E8A2D8-19F1-F847-BCDE-877F09D08EDA}" type="presOf" srcId="{93A6A030-ABAB-4EFA-B539-0FDB3E07C1EF}" destId="{F14BE627-E883-874F-A626-EC388DCE8D9B}" srcOrd="0" destOrd="0" presId="urn:microsoft.com/office/officeart/2016/7/layout/RepeatingBendingProcessNew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670470FF-28F5-8747-80CB-D5309335BE4E}" type="presOf" srcId="{808B76D0-8EC7-469A-93AC-7A6017188A9D}" destId="{0B9714F2-E001-9048-99B0-C46EAB1CEAC1}" srcOrd="0" destOrd="0" presId="urn:microsoft.com/office/officeart/2016/7/layout/RepeatingBendingProcessNew"/>
    <dgm:cxn modelId="{54EC6AF8-8601-FB4F-A2D0-DB03BBC973B1}" type="presParOf" srcId="{C7117AA3-29D3-A641-A58D-533CC172901B}" destId="{591CA60E-213E-7B4B-B9DE-D89D137D3DA9}" srcOrd="0" destOrd="0" presId="urn:microsoft.com/office/officeart/2016/7/layout/RepeatingBendingProcessNew"/>
    <dgm:cxn modelId="{6386B277-0B98-3845-B375-656F6843D11A}" type="presParOf" srcId="{C7117AA3-29D3-A641-A58D-533CC172901B}" destId="{0B9714F2-E001-9048-99B0-C46EAB1CEAC1}" srcOrd="1" destOrd="0" presId="urn:microsoft.com/office/officeart/2016/7/layout/RepeatingBendingProcessNew"/>
    <dgm:cxn modelId="{76384253-4A53-B443-80FD-2EF068156A86}" type="presParOf" srcId="{0B9714F2-E001-9048-99B0-C46EAB1CEAC1}" destId="{DBF0B936-C069-4B45-92D0-BC84490381D7}" srcOrd="0" destOrd="0" presId="urn:microsoft.com/office/officeart/2016/7/layout/RepeatingBendingProcessNew"/>
    <dgm:cxn modelId="{E8588933-DC2A-1949-97A0-149E024060BF}" type="presParOf" srcId="{C7117AA3-29D3-A641-A58D-533CC172901B}" destId="{1FC37317-8B75-7A4E-B46A-6C6A45F69C67}" srcOrd="2" destOrd="0" presId="urn:microsoft.com/office/officeart/2016/7/layout/RepeatingBendingProcessNew"/>
    <dgm:cxn modelId="{AC78AD39-C148-BB4D-98EA-D6CD0C26FBA7}" type="presParOf" srcId="{C7117AA3-29D3-A641-A58D-533CC172901B}" destId="{DD741774-D280-DD46-9C9B-33FE253D22FC}" srcOrd="3" destOrd="0" presId="urn:microsoft.com/office/officeart/2016/7/layout/RepeatingBendingProcessNew"/>
    <dgm:cxn modelId="{9CE3DEE8-B926-6B48-99A6-61F253EB87DF}" type="presParOf" srcId="{DD741774-D280-DD46-9C9B-33FE253D22FC}" destId="{B4080084-7793-E342-92FE-F348EAFF157C}" srcOrd="0" destOrd="0" presId="urn:microsoft.com/office/officeart/2016/7/layout/RepeatingBendingProcessNew"/>
    <dgm:cxn modelId="{EC00BA5B-7C94-D14D-A573-503F23913101}" type="presParOf" srcId="{C7117AA3-29D3-A641-A58D-533CC172901B}" destId="{F14BE627-E883-874F-A626-EC388DCE8D9B}" srcOrd="4" destOrd="0" presId="urn:microsoft.com/office/officeart/2016/7/layout/RepeatingBendingProcessNew"/>
    <dgm:cxn modelId="{C959B72A-D800-9544-8676-DE829FFB4EA1}" type="presParOf" srcId="{C7117AA3-29D3-A641-A58D-533CC172901B}" destId="{63AED5AC-6A4E-294A-8C0F-D72D7D241108}" srcOrd="5" destOrd="0" presId="urn:microsoft.com/office/officeart/2016/7/layout/RepeatingBendingProcessNew"/>
    <dgm:cxn modelId="{DABC8E6C-99C5-3340-95B9-6CF8BC427CA3}" type="presParOf" srcId="{63AED5AC-6A4E-294A-8C0F-D72D7D241108}" destId="{A4A67B76-88B9-3B42-B3EF-AFCDA17E5E1C}" srcOrd="0" destOrd="0" presId="urn:microsoft.com/office/officeart/2016/7/layout/RepeatingBendingProcessNew"/>
    <dgm:cxn modelId="{AA62AE45-F47E-C040-8561-C054B92C617C}" type="presParOf" srcId="{C7117AA3-29D3-A641-A58D-533CC172901B}" destId="{D42A6699-F599-8045-897A-5A654DF673C0}" srcOrd="6" destOrd="0" presId="urn:microsoft.com/office/officeart/2016/7/layout/RepeatingBendingProcessNew"/>
  </dgm:cxnLst>
  <dgm:bg/>
  <dgm:whole>
    <a:effectLst/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714F2-E001-9048-99B0-C46EAB1CEAC1}">
      <dsp:nvSpPr>
        <dsp:cNvPr id="0" name=""/>
        <dsp:cNvSpPr/>
      </dsp:nvSpPr>
      <dsp:spPr>
        <a:xfrm>
          <a:off x="3964893" y="752950"/>
          <a:ext cx="5817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1701" y="45720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240436" y="795609"/>
        <a:ext cx="30615" cy="6123"/>
      </dsp:txXfrm>
    </dsp:sp>
    <dsp:sp modelId="{591CA60E-213E-7B4B-B9DE-D89D137D3DA9}">
      <dsp:nvSpPr>
        <dsp:cNvPr id="0" name=""/>
        <dsp:cNvSpPr/>
      </dsp:nvSpPr>
      <dsp:spPr>
        <a:xfrm>
          <a:off x="1304510" y="16"/>
          <a:ext cx="2662182" cy="1597309"/>
        </a:xfrm>
        <a:prstGeom prst="rect">
          <a:avLst/>
        </a:prstGeom>
        <a:solidFill>
          <a:srgbClr val="FFFF00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449" tIns="136929" rIns="130449" bIns="13692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Language Arts</a:t>
          </a:r>
        </a:p>
      </dsp:txBody>
      <dsp:txXfrm>
        <a:off x="1304510" y="16"/>
        <a:ext cx="2662182" cy="1597309"/>
      </dsp:txXfrm>
    </dsp:sp>
    <dsp:sp modelId="{DD741774-D280-DD46-9C9B-33FE253D22FC}">
      <dsp:nvSpPr>
        <dsp:cNvPr id="0" name=""/>
        <dsp:cNvSpPr/>
      </dsp:nvSpPr>
      <dsp:spPr>
        <a:xfrm>
          <a:off x="2635602" y="1595525"/>
          <a:ext cx="3274483" cy="581701"/>
        </a:xfrm>
        <a:custGeom>
          <a:avLst/>
          <a:gdLst/>
          <a:ahLst/>
          <a:cxnLst/>
          <a:rect l="0" t="0" r="0" b="0"/>
          <a:pathLst>
            <a:path>
              <a:moveTo>
                <a:pt x="3274483" y="0"/>
              </a:moveTo>
              <a:lnTo>
                <a:pt x="3274483" y="307950"/>
              </a:lnTo>
              <a:lnTo>
                <a:pt x="0" y="307950"/>
              </a:lnTo>
              <a:lnTo>
                <a:pt x="0" y="581701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189563" y="1883314"/>
        <a:ext cx="166561" cy="6123"/>
      </dsp:txXfrm>
    </dsp:sp>
    <dsp:sp modelId="{1FC37317-8B75-7A4E-B46A-6C6A45F69C67}">
      <dsp:nvSpPr>
        <dsp:cNvPr id="0" name=""/>
        <dsp:cNvSpPr/>
      </dsp:nvSpPr>
      <dsp:spPr>
        <a:xfrm>
          <a:off x="4578994" y="16"/>
          <a:ext cx="2662182" cy="1597309"/>
        </a:xfrm>
        <a:prstGeom prst="rect">
          <a:avLst/>
        </a:prstGeom>
        <a:solidFill>
          <a:srgbClr val="FFFF00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449" tIns="136929" rIns="130449" bIns="13692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Math</a:t>
          </a:r>
        </a:p>
      </dsp:txBody>
      <dsp:txXfrm>
        <a:off x="4578994" y="16"/>
        <a:ext cx="2662182" cy="1597309"/>
      </dsp:txXfrm>
    </dsp:sp>
    <dsp:sp modelId="{63AED5AC-6A4E-294A-8C0F-D72D7D241108}">
      <dsp:nvSpPr>
        <dsp:cNvPr id="0" name=""/>
        <dsp:cNvSpPr/>
      </dsp:nvSpPr>
      <dsp:spPr>
        <a:xfrm>
          <a:off x="3964893" y="2962562"/>
          <a:ext cx="5817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1701" y="45720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4240436" y="3005220"/>
        <a:ext cx="30615" cy="6123"/>
      </dsp:txXfrm>
    </dsp:sp>
    <dsp:sp modelId="{F14BE627-E883-874F-A626-EC388DCE8D9B}">
      <dsp:nvSpPr>
        <dsp:cNvPr id="0" name=""/>
        <dsp:cNvSpPr/>
      </dsp:nvSpPr>
      <dsp:spPr>
        <a:xfrm>
          <a:off x="1304510" y="2209627"/>
          <a:ext cx="2662182" cy="1597309"/>
        </a:xfrm>
        <a:prstGeom prst="rect">
          <a:avLst/>
        </a:prstGeom>
        <a:solidFill>
          <a:srgbClr val="FFFF00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449" tIns="136929" rIns="130449" bIns="13692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Science</a:t>
          </a:r>
        </a:p>
      </dsp:txBody>
      <dsp:txXfrm>
        <a:off x="1304510" y="2209627"/>
        <a:ext cx="2662182" cy="1597309"/>
      </dsp:txXfrm>
    </dsp:sp>
    <dsp:sp modelId="{D42A6699-F599-8045-897A-5A654DF673C0}">
      <dsp:nvSpPr>
        <dsp:cNvPr id="0" name=""/>
        <dsp:cNvSpPr/>
      </dsp:nvSpPr>
      <dsp:spPr>
        <a:xfrm>
          <a:off x="4578994" y="2209627"/>
          <a:ext cx="2662182" cy="1597309"/>
        </a:xfrm>
        <a:prstGeom prst="rect">
          <a:avLst/>
        </a:prstGeom>
        <a:solidFill>
          <a:srgbClr val="FFFF00"/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0449" tIns="136929" rIns="130449" bIns="136929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Social Studies</a:t>
          </a:r>
        </a:p>
      </dsp:txBody>
      <dsp:txXfrm>
        <a:off x="4578994" y="2209627"/>
        <a:ext cx="2662182" cy="1597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C40FD4-49E5-45F4-9F5F-D127674F3B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86CE-7533-4591-A533-3B285CBFBD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2818B-C764-43FB-9100-6BE58FDE1954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7BB4A-C2FA-48DD-9F31-664DF2C9F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0AB79-C081-43E8-B49C-BA9D38FCF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1E10-4074-4DC3-8E35-9146BD1FD8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2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C4BE-0D73-E240-8B38-104FAC465A91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15C5-0688-5345-99FC-721E08AD15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35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2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30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0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2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20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0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1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35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6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7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5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96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38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7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87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8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6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Hillk@pcsb.org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12" Type="http://schemas.openxmlformats.org/officeDocument/2006/relationships/hyperlink" Target="http://plunderbund.com/2018/09/14/mike-dewine-ask-middle-school-students-about-writing-exams-and-computer-scoring/" TargetMode="External"/><Relationship Id="rId17" Type="http://schemas.openxmlformats.org/officeDocument/2006/relationships/image" Target="../media/image4.png"/><Relationship Id="rId2" Type="http://schemas.openxmlformats.org/officeDocument/2006/relationships/audio" Target="../media/media5.m4a"/><Relationship Id="rId16" Type="http://schemas.openxmlformats.org/officeDocument/2006/relationships/hyperlink" Target="https://creativecommons.org/licenses/by-sa/3.0/" TargetMode="External"/><Relationship Id="rId1" Type="http://schemas.microsoft.com/office/2007/relationships/media" Target="../media/media5.m4a"/><Relationship Id="rId6" Type="http://schemas.openxmlformats.org/officeDocument/2006/relationships/diagramData" Target="../diagrams/data1.xml"/><Relationship Id="rId11" Type="http://schemas.openxmlformats.org/officeDocument/2006/relationships/image" Target="../media/image9.jpg"/><Relationship Id="rId5" Type="http://schemas.openxmlformats.org/officeDocument/2006/relationships/image" Target="../media/image1.jpeg"/><Relationship Id="rId15" Type="http://schemas.openxmlformats.org/officeDocument/2006/relationships/hyperlink" Target="https://creativecommons.org/licenses/by-nc-nd/3.0/" TargetMode="External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1.xml"/><Relationship Id="rId14" Type="http://schemas.openxmlformats.org/officeDocument/2006/relationships/hyperlink" Target="http://commons.wikimedia.org/wiki/File:Saint_Mary's_Hall_Middle_School_Students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pexels.com/photo/clever-female-student-reading-book-in-library-3808060/" TargetMode="External"/><Relationship Id="rId5" Type="http://schemas.openxmlformats.org/officeDocument/2006/relationships/image" Target="../media/image11.jp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audio" Target="../media/media8.m4a"/><Relationship Id="rId7" Type="http://schemas.openxmlformats.org/officeDocument/2006/relationships/oleObject" Target="../embeddings/oleObject2.bin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ents looking into microscope">
            <a:extLst>
              <a:ext uri="{FF2B5EF4-FFF2-40B4-BE49-F238E27FC236}">
                <a16:creationId xmlns:a16="http://schemas.microsoft.com/office/drawing/2014/main" id="{082DAC18-E623-0546-920C-6676DF6BBA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124" y="0"/>
            <a:ext cx="11251756" cy="6857990"/>
          </a:xfrm>
        </p:spPr>
        <p:txBody>
          <a:bodyPr anchor="ctr">
            <a:noAutofit/>
          </a:bodyPr>
          <a:lstStyle/>
          <a:p>
            <a:br>
              <a:rPr lang="en-US" sz="11700" b="1" dirty="0">
                <a:solidFill>
                  <a:schemeClr val="bg1"/>
                </a:solidFill>
              </a:rPr>
            </a:br>
            <a:br>
              <a:rPr lang="en-US" sz="11700" b="1" dirty="0">
                <a:solidFill>
                  <a:srgbClr val="FFFF00"/>
                </a:solidFill>
              </a:rPr>
            </a:br>
            <a:r>
              <a:rPr lang="en-US" sz="5400" b="1" dirty="0">
                <a:solidFill>
                  <a:srgbClr val="FFFF00"/>
                </a:solidFill>
              </a:rPr>
              <a:t>student Course</a:t>
            </a:r>
            <a:br>
              <a:rPr lang="en-US" sz="5400" b="1" dirty="0">
                <a:solidFill>
                  <a:srgbClr val="FFFF00"/>
                </a:solidFill>
              </a:rPr>
            </a:br>
            <a:r>
              <a:rPr lang="en-US" sz="5400" b="1" dirty="0">
                <a:solidFill>
                  <a:srgbClr val="FFFF00"/>
                </a:solidFill>
              </a:rPr>
              <a:t>Cards </a:t>
            </a:r>
            <a:br>
              <a:rPr lang="en-US" sz="5400" b="1" dirty="0"/>
            </a:br>
            <a:r>
              <a:rPr lang="en-US" sz="5400" dirty="0">
                <a:solidFill>
                  <a:schemeClr val="tx1"/>
                </a:solidFill>
              </a:rPr>
              <a:t>2022-2023</a:t>
            </a:r>
            <a:endParaRPr lang="en-US" sz="5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B48D1E-2516-4161-A600-64361FA5C7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911" y="534567"/>
            <a:ext cx="8482819" cy="289442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F0DFF36-D14A-497C-B5BA-E13BBE0E4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11084118" y="6299200"/>
            <a:ext cx="549082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9"/>
    </mc:Choice>
    <mc:Fallback xmlns="">
      <p:transition spd="slow" advTm="13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ents looking into microscope">
            <a:extLst>
              <a:ext uri="{FF2B5EF4-FFF2-40B4-BE49-F238E27FC236}">
                <a16:creationId xmlns:a16="http://schemas.microsoft.com/office/drawing/2014/main" id="{082DAC18-E623-0546-920C-6676DF6BBA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>
            <a:noAutofit/>
          </a:bodyPr>
          <a:lstStyle/>
          <a:p>
            <a:r>
              <a:rPr lang="en-US" sz="11700" b="1" dirty="0">
                <a:solidFill>
                  <a:srgbClr val="FFFF00"/>
                </a:solidFill>
              </a:rPr>
              <a:t>Thank </a:t>
            </a:r>
            <a:br>
              <a:rPr lang="en-US" sz="11700" b="1" dirty="0">
                <a:solidFill>
                  <a:srgbClr val="FFFF00"/>
                </a:solidFill>
              </a:rPr>
            </a:br>
            <a:r>
              <a:rPr lang="en-US" sz="11700" dirty="0">
                <a:solidFill>
                  <a:srgbClr val="FFFF00"/>
                </a:solidFill>
              </a:rPr>
              <a:t>You!</a:t>
            </a:r>
            <a:r>
              <a:rPr lang="en-US" sz="11700" dirty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en-US" sz="11700" dirty="0">
              <a:solidFill>
                <a:srgbClr val="FFFF00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49C5163-C20C-4544-B7B1-4C17B8DBE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516938" cy="1638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Please feel free to reach out to me if you have any questions or concerns!</a:t>
            </a:r>
          </a:p>
          <a:p>
            <a:r>
              <a:rPr lang="en-US" dirty="0">
                <a:solidFill>
                  <a:srgbClr val="00B050"/>
                </a:solidFill>
                <a:highlight>
                  <a:srgbClr val="000000"/>
                </a:highlight>
              </a:rPr>
              <a:t>Ms. Hill (6</a:t>
            </a:r>
            <a:r>
              <a:rPr lang="en-US" baseline="30000" dirty="0">
                <a:solidFill>
                  <a:srgbClr val="00B050"/>
                </a:solidFill>
                <a:highlight>
                  <a:srgbClr val="000000"/>
                </a:highlight>
              </a:rPr>
              <a:t>th</a:t>
            </a:r>
            <a:r>
              <a:rPr lang="en-US" dirty="0">
                <a:solidFill>
                  <a:srgbClr val="00B050"/>
                </a:solidFill>
                <a:highlight>
                  <a:srgbClr val="000000"/>
                </a:highlight>
              </a:rPr>
              <a:t> grade) </a:t>
            </a:r>
            <a:r>
              <a:rPr lang="en-US" dirty="0">
                <a:highlight>
                  <a:srgbClr val="000000"/>
                </a:highlight>
              </a:rPr>
              <a:t>– </a:t>
            </a:r>
            <a:r>
              <a:rPr lang="en-US" dirty="0">
                <a:highlight>
                  <a:srgbClr val="000000"/>
                </a:highlight>
                <a:hlinkClick r:id="rId7"/>
              </a:rPr>
              <a:t>Hillkia@pcsb.org</a:t>
            </a:r>
            <a:r>
              <a:rPr lang="en-US" dirty="0">
                <a:highlight>
                  <a:srgbClr val="000000"/>
                </a:highlight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75028E-F7AA-4542-9017-E59059479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2433" y="5911831"/>
            <a:ext cx="2883048" cy="67313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87F70E-01CE-4837-814D-CAB342181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6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79"/>
    </mc:Choice>
    <mc:Fallback xmlns="">
      <p:transition spd="slow" advTm="16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3D8B-3F88-4280-AE3D-EF7FEF48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1"/>
            <a:ext cx="3369133" cy="13919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Our Principal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F61386-3771-44FA-84DA-6446FB26B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" r="2" b="23128"/>
          <a:stretch/>
        </p:blipFill>
        <p:spPr>
          <a:xfrm>
            <a:off x="636915" y="807334"/>
            <a:ext cx="6915663" cy="5247019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D77E5D-1488-4677-95CF-630046DE6222}"/>
              </a:ext>
            </a:extLst>
          </p:cNvPr>
          <p:cNvSpPr/>
          <p:nvPr/>
        </p:nvSpPr>
        <p:spPr>
          <a:xfrm>
            <a:off x="3048000" y="227483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D196EC0-E888-4EDD-A717-03DF90D13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111E4A-BBB7-4742-BC3E-EF441E820E5F}"/>
              </a:ext>
            </a:extLst>
          </p:cNvPr>
          <p:cNvSpPr txBox="1"/>
          <p:nvPr/>
        </p:nvSpPr>
        <p:spPr>
          <a:xfrm>
            <a:off x="8401050" y="3028950"/>
            <a:ext cx="284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Ms. Athanson</a:t>
            </a:r>
          </a:p>
          <a:p>
            <a:r>
              <a:rPr lang="en-US" dirty="0"/>
              <a:t>Principal </a:t>
            </a:r>
          </a:p>
        </p:txBody>
      </p:sp>
    </p:spTree>
    <p:extLst>
      <p:ext uri="{BB962C8B-B14F-4D97-AF65-F5344CB8AC3E}">
        <p14:creationId xmlns:p14="http://schemas.microsoft.com/office/powerpoint/2010/main" val="28866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4"/>
    </mc:Choice>
    <mc:Fallback xmlns="">
      <p:transition spd="slow" advTm="18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B63F-F4A0-449D-AAB0-DF49E1667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6TH GRADE OFFICE STAFF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6229D9-0474-42A3-A727-058C8EEC9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1" y="1866941"/>
            <a:ext cx="2881311" cy="3124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159E06-8D45-4ADF-BEA3-3F4E43CE1530}"/>
              </a:ext>
            </a:extLst>
          </p:cNvPr>
          <p:cNvSpPr txBox="1"/>
          <p:nvPr/>
        </p:nvSpPr>
        <p:spPr>
          <a:xfrm>
            <a:off x="180617" y="5602068"/>
            <a:ext cx="2881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Dr. Wynn</a:t>
            </a:r>
          </a:p>
          <a:p>
            <a:pPr algn="ctr"/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grade Assistant Principal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69CCF0-A347-4E9F-AD06-9C7FFCD95008}"/>
              </a:ext>
            </a:extLst>
          </p:cNvPr>
          <p:cNvSpPr txBox="1"/>
          <p:nvPr/>
        </p:nvSpPr>
        <p:spPr>
          <a:xfrm>
            <a:off x="8881744" y="5740567"/>
            <a:ext cx="2165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Ms. O’Connor </a:t>
            </a:r>
          </a:p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grade Clerk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3D958-80D8-4484-96E8-753963EED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059" y="1808017"/>
            <a:ext cx="2752910" cy="366421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75DD808-EB1E-4158-ACB6-890986E43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9"/>
    </mc:Choice>
    <mc:Fallback xmlns="">
      <p:transition spd="slow" advTm="2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0BC9C6-049E-4288-B20D-307C3DF9D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1555846"/>
            <a:ext cx="3549121" cy="11600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6</a:t>
            </a:r>
            <a:r>
              <a:rPr lang="en-US" baseline="30000" dirty="0">
                <a:solidFill>
                  <a:srgbClr val="FFFF00"/>
                </a:solidFill>
              </a:rPr>
              <a:t>th</a:t>
            </a:r>
            <a:r>
              <a:rPr lang="en-US" dirty="0">
                <a:solidFill>
                  <a:srgbClr val="FFFF00"/>
                </a:solidFill>
              </a:rPr>
              <a:t> Grade counselor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Ms. Hill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Hillkia@pcsb.org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C75368-C358-4674-9A48-A874588A7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210" y="3200400"/>
            <a:ext cx="3549121" cy="219729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This is my 2nd year as a school Counselor.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I was a 1st and 2</a:t>
            </a:r>
            <a:r>
              <a:rPr lang="en-US" baseline="30000" dirty="0">
                <a:solidFill>
                  <a:srgbClr val="FFFF00"/>
                </a:solidFill>
              </a:rPr>
              <a:t>nd</a:t>
            </a:r>
            <a:r>
              <a:rPr lang="en-US" dirty="0">
                <a:solidFill>
                  <a:srgbClr val="FFFF00"/>
                </a:solidFill>
              </a:rPr>
              <a:t> grade teacher for 7 years at highland lakes Elementary School.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86BCDDC-33A9-4409-B23F-CCA4AA42E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87671" y="478845"/>
            <a:ext cx="3173189" cy="564122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D19F1F-6F88-4124-9D47-F568E5E58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9"/>
    </mc:Choice>
    <mc:Fallback xmlns="">
      <p:transition spd="slow" advTm="20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F96F-B0BE-4E84-A401-8F843805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395" y="201167"/>
            <a:ext cx="8655605" cy="231343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STUDENTS WILL BE PLACED IN CORE ACADEMICS BASED ON FSA scores, GRADES, ETC. </a:t>
            </a:r>
          </a:p>
        </p:txBody>
      </p:sp>
      <p:graphicFrame>
        <p:nvGraphicFramePr>
          <p:cNvPr id="5" name="Content Placeholder 2" descr="Icon SmartArt graphic">
            <a:extLst>
              <a:ext uri="{FF2B5EF4-FFF2-40B4-BE49-F238E27FC236}">
                <a16:creationId xmlns:a16="http://schemas.microsoft.com/office/drawing/2014/main" id="{2B828A48-3EC3-4EF9-8697-5D2A44F3F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869017"/>
              </p:ext>
            </p:extLst>
          </p:nvPr>
        </p:nvGraphicFramePr>
        <p:xfrm>
          <a:off x="3646312" y="2666999"/>
          <a:ext cx="8545688" cy="3806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8F172A8-6231-D14E-A13D-8613F2AEAD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82880" y="452061"/>
            <a:ext cx="3353515" cy="2236768"/>
          </a:xfrm>
          <a:prstGeom prst="rect">
            <a:avLst/>
          </a:prstGeom>
          <a:ln w="38100"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8F1927-EC97-404E-90EF-533BB92836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82880" y="3436701"/>
            <a:ext cx="3353515" cy="2884022"/>
          </a:xfrm>
          <a:prstGeom prst="rect">
            <a:avLst/>
          </a:prstGeom>
          <a:ln w="38100"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CD6877-4FD0-4A79-A34F-EFA411C60680}"/>
              </a:ext>
            </a:extLst>
          </p:cNvPr>
          <p:cNvSpPr txBox="1"/>
          <p:nvPr/>
        </p:nvSpPr>
        <p:spPr>
          <a:xfrm>
            <a:off x="182880" y="2688829"/>
            <a:ext cx="335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12" tooltip="http://plunderbund.com/2018/09/14/mike-dewine-ask-middle-school-students-about-writing-exams-and-computer-scoring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5" tooltip="https://creativecommons.org/licenses/by-nc-nd/3.0/"/>
              </a:rPr>
              <a:t>CC BY-NC-ND</a:t>
            </a:r>
            <a:endParaRPr lang="en-US" sz="9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71CD5A-46A3-4CF0-8ECE-E3DC2571CC39}"/>
              </a:ext>
            </a:extLst>
          </p:cNvPr>
          <p:cNvSpPr txBox="1"/>
          <p:nvPr/>
        </p:nvSpPr>
        <p:spPr>
          <a:xfrm>
            <a:off x="182880" y="6320723"/>
            <a:ext cx="335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14" tooltip="http://commons.wikimedia.org/wiki/File:Saint_Mary's_Hall_Middle_School_Students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6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A3BB716-042D-43CE-BF34-C6CA77F17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88"/>
    </mc:Choice>
    <mc:Fallback xmlns="">
      <p:transition spd="slow" advTm="26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39244-03AD-405A-90D2-745B1FFFC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u="sng" dirty="0">
                <a:solidFill>
                  <a:srgbClr val="FFFF00"/>
                </a:solidFill>
              </a:rPr>
              <a:t>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A3289-81A2-4D25-8D3F-F9E039D26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1820862"/>
            <a:ext cx="3643674" cy="3216276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Students who earn a level 1 or 2 on the </a:t>
            </a:r>
            <a:r>
              <a:rPr lang="en-US" sz="2400" dirty="0" err="1">
                <a:solidFill>
                  <a:srgbClr val="FFFF00"/>
                </a:solidFill>
              </a:rPr>
              <a:t>fsa</a:t>
            </a:r>
            <a:r>
              <a:rPr lang="en-US" sz="2400" dirty="0">
                <a:solidFill>
                  <a:srgbClr val="FFFF00"/>
                </a:solidFill>
              </a:rPr>
              <a:t> reading will be placed in an intensive reading class next school year.  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Reading will take the place of one of your electives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9A8CD6F-DBAE-49E1-AF42-902DC3511F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386" r="9634" b="-2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7EA0B3-062F-4C4E-A876-6950C4082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4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29"/>
    </mc:Choice>
    <mc:Fallback xmlns="">
      <p:transition spd="slow" advTm="19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571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6E881-AA3E-4A45-86EE-65340AFCE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093" y="3202389"/>
            <a:ext cx="3549121" cy="13716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PE	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3600" dirty="0">
                <a:solidFill>
                  <a:srgbClr val="FFFF00"/>
                </a:solidFill>
              </a:rPr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11B8C-FFB2-457E-B5AA-CBF43B697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6</a:t>
            </a:r>
            <a:r>
              <a:rPr lang="en-US" sz="3200" baseline="30000" dirty="0">
                <a:solidFill>
                  <a:srgbClr val="00B050"/>
                </a:solidFill>
              </a:rPr>
              <a:t>th</a:t>
            </a:r>
            <a:r>
              <a:rPr lang="en-US" sz="3200" dirty="0">
                <a:solidFill>
                  <a:srgbClr val="00B050"/>
                </a:solidFill>
              </a:rPr>
              <a:t> graders are required to take pe </a:t>
            </a:r>
            <a:endParaRPr lang="en-US" sz="3200" dirty="0">
              <a:solidFill>
                <a:srgbClr val="00B0F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You have 2 choices (only pick 1) </a:t>
            </a:r>
          </a:p>
          <a:p>
            <a:r>
              <a:rPr lang="en-US" sz="3200" dirty="0">
                <a:solidFill>
                  <a:srgbClr val="00B0F0"/>
                </a:solidFill>
              </a:rPr>
              <a:t>Full year pe (August- May)</a:t>
            </a:r>
          </a:p>
          <a:p>
            <a:r>
              <a:rPr lang="en-US" sz="3200" dirty="0">
                <a:solidFill>
                  <a:srgbClr val="00B0F0"/>
                </a:solidFill>
              </a:rPr>
              <a:t>SEMESTER PE AND SEMESTER OF COMPUTER BUSINESS APPLICATION 1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79E93-BB76-480E-8370-C740DD71F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C0196EC-13BD-4CB7-997B-2CFEC5588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7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38"/>
    </mc:Choice>
    <mc:Fallback xmlns="">
      <p:transition spd="slow" advTm="4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AC77899-B60E-43E6-BD32-8D0A08B67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Course card example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F2294-E620-4B73-979B-6831059627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DED697-0384-4FA3-82E8-BA28C6D396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CB74C70-731F-430A-9230-38E74AB3D4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33582"/>
              </p:ext>
            </p:extLst>
          </p:nvPr>
        </p:nvGraphicFramePr>
        <p:xfrm>
          <a:off x="6400518" y="1116313"/>
          <a:ext cx="3794624" cy="4918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5" imgW="3879461" imgH="5029200" progId="AcroExch.Document.DC">
                  <p:embed/>
                </p:oleObj>
              </mc:Choice>
              <mc:Fallback>
                <p:oleObj name="Acrobat Document" r:id="rId5" imgW="3879461" imgH="5029200" progId="AcroExch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CB74C70-731F-430A-9230-38E74AB3D4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00518" y="1116313"/>
                        <a:ext cx="3794624" cy="4918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0E2D4C7-C428-4B92-BD9E-38225F6F9B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458183"/>
              </p:ext>
            </p:extLst>
          </p:nvPr>
        </p:nvGraphicFramePr>
        <p:xfrm>
          <a:off x="1206720" y="1094447"/>
          <a:ext cx="3886200" cy="502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7" imgW="3886096" imgH="5022550" progId="AcroExch.Document.DC">
                  <p:embed/>
                </p:oleObj>
              </mc:Choice>
              <mc:Fallback>
                <p:oleObj name="Acrobat Document" r:id="rId7" imgW="3886096" imgH="5022550" progId="AcroExch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0E2D4C7-C428-4B92-BD9E-38225F6F9B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06720" y="1094447"/>
                        <a:ext cx="3886200" cy="502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0202C2D-00C9-4E3C-9FD5-E93C5B2238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2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5"/>
    </mc:Choice>
    <mc:Fallback xmlns="">
      <p:transition spd="slow" advTm="5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E33026-23AC-4B58-904D-2A5AD0D75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119" y="28575"/>
            <a:ext cx="7751761" cy="2686050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solidFill>
                  <a:srgbClr val="FFFF00"/>
                </a:solidFill>
              </a:rPr>
              <a:t>Electives at palm HARBOR MIDDLE SCHOOL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DEDDD3-BCBD-4112-8332-444E70FFE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415" y="2200275"/>
            <a:ext cx="10922159" cy="3800475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F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 (full 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F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ORCHESTRA (FULL 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F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CHORUS (FULL YEAR)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&amp; Communication Tech Essentials (FULL YEAR)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Spanish 1 (full year)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AVID *application required Will be enrolled into at least one advanced class (FULL YEAR)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F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 to Manufacturing &amp; Career Planning (Robotics) and Exploring Technology &amp; Career Planning (Woodshop) (each </a:t>
            </a:r>
            <a:r>
              <a:rPr lang="en-US" sz="1800" dirty="0">
                <a:solidFill>
                  <a:srgbClr val="00B0F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sz="1800" b="1" dirty="0">
                <a:solidFill>
                  <a:srgbClr val="00B0F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these are SEMESTER COURSE)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B0F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 Art 1 and Visual Art 2 (each of these are SEMESTER COURSE)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4CEA447-DA16-4B1B-9D39-EC54C0E0F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37"/>
    </mc:Choice>
    <mc:Fallback xmlns="">
      <p:transition spd="slow" advTm="58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Props1.xml><?xml version="1.0" encoding="utf-8"?>
<ds:datastoreItem xmlns:ds="http://schemas.openxmlformats.org/officeDocument/2006/customXml" ds:itemID="{A1CC7B47-8D79-4E1A-80B5-7F70A543A9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EBAF10-1A7F-447E-92EE-8F0A8D5290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08A8D6-033A-472B-8BEB-63B8F7C284E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</Words>
  <Application>Microsoft Office PowerPoint</Application>
  <PresentationFormat>Widescreen</PresentationFormat>
  <Paragraphs>45</Paragraphs>
  <Slides>10</Slides>
  <Notes>3</Notes>
  <HiddenSlides>0</HiddenSlides>
  <MMClips>10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Mesh</vt:lpstr>
      <vt:lpstr>Acrobat Document</vt:lpstr>
      <vt:lpstr>  student Course Cards  2022-2023</vt:lpstr>
      <vt:lpstr>Our Principal</vt:lpstr>
      <vt:lpstr>6TH GRADE OFFICE STAFF</vt:lpstr>
      <vt:lpstr>6th Grade counselor   Ms. Hill   Hillkia@pcsb.org</vt:lpstr>
      <vt:lpstr>STUDENTS WILL BE PLACED IN CORE ACADEMICS BASED ON FSA scores, GRADES, ETC. </vt:lpstr>
      <vt:lpstr>Reading</vt:lpstr>
      <vt:lpstr>PE  requirements</vt:lpstr>
      <vt:lpstr>Course card example </vt:lpstr>
      <vt:lpstr>Electives at palm HARBOR MIDDLE SCHOOL </vt:lpstr>
      <vt:lpstr>Thank  You!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2021-02-15T19:47:19Z</dcterms:created>
  <dcterms:modified xsi:type="dcterms:W3CDTF">2022-02-24T20:35:14Z</dcterms:modified>
</cp:coreProperties>
</file>